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CDD6"/>
    <a:srgbClr val="EFF4F9"/>
    <a:srgbClr val="E6EDF9"/>
    <a:srgbClr val="4F6363"/>
    <a:srgbClr val="4D6060"/>
    <a:srgbClr val="FFB62C"/>
    <a:srgbClr val="FF9031"/>
    <a:srgbClr val="F5B5A7"/>
    <a:srgbClr val="C59087"/>
    <a:srgbClr val="F3A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9"/>
    <p:restoredTop sz="94872"/>
  </p:normalViewPr>
  <p:slideViewPr>
    <p:cSldViewPr snapToGrid="0" snapToObjects="1">
      <p:cViewPr varScale="1">
        <p:scale>
          <a:sx n="20" d="100"/>
          <a:sy n="20" d="100"/>
        </p:scale>
        <p:origin x="630" y="42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 snapToObjects="1">
      <p:cViewPr varScale="1">
        <p:scale>
          <a:sx n="105" d="100"/>
          <a:sy n="105" d="100"/>
        </p:scale>
        <p:origin x="44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7032E0E1-EFC8-C740-93CB-01F23CD579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2493C-9216-E347-BAA7-1405CEA67C47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68774B-CDE7-D34A-B73B-C9DFA2BBCE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EF54C6-45AF-DC4D-B686-05BA74BD75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DD048-7780-9D40-8B5F-5A2C1CD95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68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A05CF-2C02-AA45-8E97-9837320A189C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FC86C-D8EC-1949-9B27-404FE16B7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3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440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3"/>
            <a:ext cx="10623042" cy="82799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948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7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49723"/>
            <a:ext cx="10623042" cy="82799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36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34391" y="6533534"/>
            <a:ext cx="1246071" cy="33819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00000"/>
              </a:lnSpc>
              <a:spcBef>
                <a:spcPts val="432"/>
              </a:spcBef>
            </a:pPr>
            <a:fld id="{E8BBD06A-759F-43F0-9FDD-30D8801384DF}" type="slidenum">
              <a:rPr lang="ru-RU" sz="12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00000"/>
                </a:lnSpc>
                <a:spcBef>
                  <a:spcPts val="432"/>
                </a:spcBef>
              </a:pPr>
              <a:t>‹#›</a:t>
            </a:fld>
            <a:endParaRPr lang="ru-RU" sz="12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91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01D22-B9E2-E245-8A71-44D11C8B6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AE1A13-F0C4-A94B-BD17-D4EC365A9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2D219B-32FD-1A45-8FA9-8069B940C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133D6-CE2E-2F41-84A9-47BFE2A30581}" type="datetimeFigureOut">
              <a:rPr lang="ru-RU" smtClean="0"/>
              <a:t>13.12.2020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8E64A4-AE52-C942-82CA-6620911B9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85EBC5-F004-FC4D-88C4-584BE2705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422F6-DCFB-A743-9105-B34462C98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8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64" r:id="rId2"/>
    <p:sldLayoutId id="21474839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3.svg"/><Relationship Id="rId5" Type="http://schemas.openxmlformats.org/officeDocument/2006/relationships/image" Target="../media/image2.png"/><Relationship Id="rId10" Type="http://schemas.openxmlformats.org/officeDocument/2006/relationships/image" Target="../media/image127.svg"/><Relationship Id="rId4" Type="http://schemas.openxmlformats.org/officeDocument/2006/relationships/image" Target="../media/image121.sv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AF9DFC15-B6D4-BC40-AFA3-65C6CE5F5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SLIDE</a:t>
            </a:r>
            <a:endParaRPr lang="ru-RU" dirty="0"/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id="{93CD6046-A45E-3E42-AA52-ED199B2FE422}"/>
              </a:ext>
            </a:extLst>
          </p:cNvPr>
          <p:cNvSpPr txBox="1">
            <a:spLocks/>
          </p:cNvSpPr>
          <p:nvPr/>
        </p:nvSpPr>
        <p:spPr>
          <a:xfrm>
            <a:off x="593130" y="2120269"/>
            <a:ext cx="2399920" cy="1516069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b="1" dirty="0"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OPPORTUNITIES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Текст 2">
            <a:extLst>
              <a:ext uri="{FF2B5EF4-FFF2-40B4-BE49-F238E27FC236}">
                <a16:creationId xmlns:a16="http://schemas.microsoft.com/office/drawing/2014/main" id="{113E09A2-12DD-D540-8322-3FCCD1113148}"/>
              </a:ext>
            </a:extLst>
          </p:cNvPr>
          <p:cNvSpPr txBox="1">
            <a:spLocks/>
          </p:cNvSpPr>
          <p:nvPr/>
        </p:nvSpPr>
        <p:spPr>
          <a:xfrm>
            <a:off x="593130" y="4271586"/>
            <a:ext cx="2399920" cy="1516069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b="1" dirty="0">
                <a:solidFill>
                  <a:schemeClr val="accent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THREATS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Текст 2">
            <a:extLst>
              <a:ext uri="{FF2B5EF4-FFF2-40B4-BE49-F238E27FC236}">
                <a16:creationId xmlns:a16="http://schemas.microsoft.com/office/drawing/2014/main" id="{5AF80F46-D84B-584A-AC5E-45608CD67AE9}"/>
              </a:ext>
            </a:extLst>
          </p:cNvPr>
          <p:cNvSpPr txBox="1">
            <a:spLocks/>
          </p:cNvSpPr>
          <p:nvPr/>
        </p:nvSpPr>
        <p:spPr>
          <a:xfrm>
            <a:off x="9161157" y="2120269"/>
            <a:ext cx="2399920" cy="1516069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STRENGTHS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id="{6E5805CF-CBC6-D842-9DA9-95E747E99827}"/>
              </a:ext>
            </a:extLst>
          </p:cNvPr>
          <p:cNvSpPr txBox="1">
            <a:spLocks/>
          </p:cNvSpPr>
          <p:nvPr/>
        </p:nvSpPr>
        <p:spPr>
          <a:xfrm>
            <a:off x="9161157" y="4271586"/>
            <a:ext cx="2399920" cy="1516069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WEAKNESSES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00CF0864-B863-5A43-B518-2A5F622158DC}"/>
              </a:ext>
            </a:extLst>
          </p:cNvPr>
          <p:cNvGrpSpPr/>
          <p:nvPr/>
        </p:nvGrpSpPr>
        <p:grpSpPr>
          <a:xfrm>
            <a:off x="3807740" y="1737580"/>
            <a:ext cx="4647328" cy="4635620"/>
            <a:chOff x="3732582" y="1574898"/>
            <a:chExt cx="4772592" cy="4760568"/>
          </a:xfrm>
        </p:grpSpPr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0F511E6C-4532-3D44-8D43-ED01E146BD79}"/>
                </a:ext>
              </a:extLst>
            </p:cNvPr>
            <p:cNvGrpSpPr/>
            <p:nvPr/>
          </p:nvGrpSpPr>
          <p:grpSpPr>
            <a:xfrm>
              <a:off x="3732582" y="1574898"/>
              <a:ext cx="4772592" cy="4760568"/>
              <a:chOff x="3619848" y="1512519"/>
              <a:chExt cx="4973007" cy="4960481"/>
            </a:xfrm>
          </p:grpSpPr>
          <p:pic>
            <p:nvPicPr>
              <p:cNvPr id="3" name="Рисунок 2">
                <a:extLst>
                  <a:ext uri="{FF2B5EF4-FFF2-40B4-BE49-F238E27FC236}">
                    <a16:creationId xmlns:a16="http://schemas.microsoft.com/office/drawing/2014/main" id="{AC6F52FE-FA10-6945-887A-08285A24C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6135492" y="4015637"/>
                <a:ext cx="2457363" cy="2457363"/>
              </a:xfrm>
              <a:prstGeom prst="rect">
                <a:avLst/>
              </a:prstGeom>
            </p:spPr>
          </p:pic>
          <p:pic>
            <p:nvPicPr>
              <p:cNvPr id="10" name="Рисунок 9">
                <a:extLst>
                  <a:ext uri="{FF2B5EF4-FFF2-40B4-BE49-F238E27FC236}">
                    <a16:creationId xmlns:a16="http://schemas.microsoft.com/office/drawing/2014/main" id="{0CDD7FE1-C50A-B543-9E87-EBACFBBDE8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 rot="5400000">
                <a:off x="3619848" y="4015637"/>
                <a:ext cx="2457363" cy="2457363"/>
              </a:xfrm>
              <a:prstGeom prst="rect">
                <a:avLst/>
              </a:prstGeom>
            </p:spPr>
          </p:pic>
          <p:pic>
            <p:nvPicPr>
              <p:cNvPr id="13" name="Рисунок 12">
                <a:extLst>
                  <a:ext uri="{FF2B5EF4-FFF2-40B4-BE49-F238E27FC236}">
                    <a16:creationId xmlns:a16="http://schemas.microsoft.com/office/drawing/2014/main" id="{8DD4EB6F-6519-9547-80EF-71EDADD04F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p:blipFill>
            <p:spPr>
              <a:xfrm rot="10800000">
                <a:off x="3619848" y="1512519"/>
                <a:ext cx="2457363" cy="2457363"/>
              </a:xfrm>
              <a:prstGeom prst="rect">
                <a:avLst/>
              </a:prstGeom>
            </p:spPr>
          </p:pic>
          <p:pic>
            <p:nvPicPr>
              <p:cNvPr id="14" name="Рисунок 13">
                <a:extLst>
                  <a:ext uri="{FF2B5EF4-FFF2-40B4-BE49-F238E27FC236}">
                    <a16:creationId xmlns:a16="http://schemas.microsoft.com/office/drawing/2014/main" id="{434807E9-0369-D845-97A8-95434D1981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xmlns="" r:embed="rId10"/>
                  </a:ext>
                </a:extLst>
              </a:blip>
              <a:stretch>
                <a:fillRect/>
              </a:stretch>
            </p:blipFill>
            <p:spPr>
              <a:xfrm rot="16200000">
                <a:off x="6135492" y="1512519"/>
                <a:ext cx="2457363" cy="2457363"/>
              </a:xfrm>
              <a:prstGeom prst="rect">
                <a:avLst/>
              </a:prstGeom>
            </p:spPr>
          </p:pic>
        </p:grp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23175BE3-7D6E-1A4F-BF02-0D606E287131}"/>
                </a:ext>
              </a:extLst>
            </p:cNvPr>
            <p:cNvSpPr/>
            <p:nvPr/>
          </p:nvSpPr>
          <p:spPr>
            <a:xfrm>
              <a:off x="6805742" y="4429930"/>
              <a:ext cx="1008919" cy="1059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</a:t>
              </a:r>
              <a:endParaRPr lang="ru-RU" sz="6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6957ABF2-6B27-6D40-9A6D-6B7C4DA20894}"/>
                </a:ext>
              </a:extLst>
            </p:cNvPr>
            <p:cNvSpPr/>
            <p:nvPr/>
          </p:nvSpPr>
          <p:spPr>
            <a:xfrm>
              <a:off x="6965924" y="2241921"/>
              <a:ext cx="688554" cy="1059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</a:t>
              </a:r>
              <a:endParaRPr lang="ru-RU" sz="6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E0EDD3F4-C209-9A40-B441-AD5807B02746}"/>
                </a:ext>
              </a:extLst>
            </p:cNvPr>
            <p:cNvSpPr/>
            <p:nvPr/>
          </p:nvSpPr>
          <p:spPr>
            <a:xfrm>
              <a:off x="4616187" y="2241921"/>
              <a:ext cx="671693" cy="1059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</a:t>
              </a:r>
              <a:endParaRPr lang="ru-RU" sz="6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AC9D510C-2915-1B46-A388-4C38E613DE86}"/>
                </a:ext>
              </a:extLst>
            </p:cNvPr>
            <p:cNvSpPr/>
            <p:nvPr/>
          </p:nvSpPr>
          <p:spPr>
            <a:xfrm>
              <a:off x="4551807" y="4429930"/>
              <a:ext cx="800452" cy="10595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</a:t>
              </a:r>
              <a:endParaRPr lang="ru-RU" sz="6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5310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002">
      <a:dk1>
        <a:srgbClr val="242524"/>
      </a:dk1>
      <a:lt1>
        <a:srgbClr val="FFFFFF"/>
      </a:lt1>
      <a:dk2>
        <a:srgbClr val="242624"/>
      </a:dk2>
      <a:lt2>
        <a:srgbClr val="FAFBFF"/>
      </a:lt2>
      <a:accent1>
        <a:srgbClr val="7B00F0"/>
      </a:accent1>
      <a:accent2>
        <a:srgbClr val="D000E5"/>
      </a:accent2>
      <a:accent3>
        <a:srgbClr val="FF5300"/>
      </a:accent3>
      <a:accent4>
        <a:srgbClr val="FF9900"/>
      </a:accent4>
      <a:accent5>
        <a:srgbClr val="FCB828"/>
      </a:accent5>
      <a:accent6>
        <a:srgbClr val="FCCE28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8138</TotalTime>
  <Words>114</Words>
  <Application>Microsoft Office PowerPoint</Application>
  <PresentationFormat>Широкоэкранный</PresentationFormat>
  <Paragraphs>15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Roboto Light</vt:lpstr>
      <vt:lpstr>Tahoma</vt:lpstr>
      <vt:lpstr>Тема Office</vt:lpstr>
      <vt:lpstr>ANALYSIS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Ирина Барина</cp:lastModifiedBy>
  <cp:revision>290</cp:revision>
  <dcterms:created xsi:type="dcterms:W3CDTF">2020-03-31T11:26:14Z</dcterms:created>
  <dcterms:modified xsi:type="dcterms:W3CDTF">2020-12-13T22:30:17Z</dcterms:modified>
</cp:coreProperties>
</file>